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59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62393-6804-4790-84AD-4D72DDAE8162}" type="datetimeFigureOut">
              <a:rPr lang="ru-RU" smtClean="0"/>
              <a:t>28.02.2020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1B120-8F5E-4B07-9849-94EE8611C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05775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62393-6804-4790-84AD-4D72DDAE8162}" type="datetimeFigureOut">
              <a:rPr lang="ru-RU" smtClean="0"/>
              <a:t>28.02.2020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1B120-8F5E-4B07-9849-94EE8611C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17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62393-6804-4790-84AD-4D72DDAE8162}" type="datetimeFigureOut">
              <a:rPr lang="ru-RU" smtClean="0"/>
              <a:t>28.02.2020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1B120-8F5E-4B07-9849-94EE8611C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0157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62393-6804-4790-84AD-4D72DDAE8162}" type="datetimeFigureOut">
              <a:rPr lang="ru-RU" smtClean="0"/>
              <a:t>28.02.2020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1B120-8F5E-4B07-9849-94EE8611C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5584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62393-6804-4790-84AD-4D72DDAE8162}" type="datetimeFigureOut">
              <a:rPr lang="ru-RU" smtClean="0"/>
              <a:t>28.02.2020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1B120-8F5E-4B07-9849-94EE8611C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7857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62393-6804-4790-84AD-4D72DDAE8162}" type="datetimeFigureOut">
              <a:rPr lang="ru-RU" smtClean="0"/>
              <a:t>28.02.2020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1B120-8F5E-4B07-9849-94EE8611C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324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62393-6804-4790-84AD-4D72DDAE8162}" type="datetimeFigureOut">
              <a:rPr lang="ru-RU" smtClean="0"/>
              <a:t>28.02.2020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1B120-8F5E-4B07-9849-94EE8611C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6472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62393-6804-4790-84AD-4D72DDAE8162}" type="datetimeFigureOut">
              <a:rPr lang="ru-RU" smtClean="0"/>
              <a:t>28.02.2020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1B120-8F5E-4B07-9849-94EE8611C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8536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62393-6804-4790-84AD-4D72DDAE8162}" type="datetimeFigureOut">
              <a:rPr lang="ru-RU" smtClean="0"/>
              <a:t>28.02.2020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1B120-8F5E-4B07-9849-94EE8611C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6569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62393-6804-4790-84AD-4D72DDAE8162}" type="datetimeFigureOut">
              <a:rPr lang="ru-RU" smtClean="0"/>
              <a:t>28.02.2020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1B120-8F5E-4B07-9849-94EE8611C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8989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62393-6804-4790-84AD-4D72DDAE8162}" type="datetimeFigureOut">
              <a:rPr lang="ru-RU" smtClean="0"/>
              <a:t>28.02.2020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1B120-8F5E-4B07-9849-94EE8611C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8630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50000">
              <a:schemeClr val="accent6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E62393-6804-4790-84AD-4D72DDAE8162}" type="datetimeFigureOut">
              <a:rPr lang="ru-RU" smtClean="0"/>
              <a:t>28.02.2020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1B120-8F5E-4B07-9849-94EE8611C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5561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5589240"/>
            <a:ext cx="7772400" cy="861704"/>
          </a:xfrm>
          <a:pattFill prst="ltDnDiag">
            <a:fgClr>
              <a:schemeClr val="accent5">
                <a:lumMod val="40000"/>
                <a:lumOff val="60000"/>
              </a:schemeClr>
            </a:fgClr>
            <a:bgClr>
              <a:schemeClr val="bg1"/>
            </a:bgClr>
          </a:pattFill>
        </p:spPr>
        <p:txBody>
          <a:bodyPr>
            <a:normAutofit/>
          </a:bodyPr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МБДОУ 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Шалинский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детский сад «Тургай»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59832" y="260648"/>
            <a:ext cx="5688632" cy="477054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ГАЗЕТА «Профсоюзная неделя»,</a:t>
            </a:r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№4</a:t>
            </a:r>
            <a:endParaRPr lang="ru-RU" sz="2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00494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377096"/>
            <a:ext cx="698477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5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Прием в профсоюз новых членов</a:t>
            </a:r>
            <a:endParaRPr lang="ru-RU" sz="35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408"/>
          <a:stretch/>
        </p:blipFill>
        <p:spPr>
          <a:xfrm>
            <a:off x="755576" y="1628800"/>
            <a:ext cx="3111810" cy="353894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499992" y="2200796"/>
            <a:ext cx="38884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В первичной профсоюзной организации МБДОУ </a:t>
            </a:r>
            <a:r>
              <a:rPr lang="ru-RU" sz="2400" dirty="0" err="1" smtClean="0"/>
              <a:t>Шалинский</a:t>
            </a:r>
            <a:r>
              <a:rPr lang="ru-RU" sz="2400" dirty="0" smtClean="0"/>
              <a:t> детский сад «Тургай» </a:t>
            </a:r>
            <a:r>
              <a:rPr lang="ru-RU" sz="2400" dirty="0" err="1" smtClean="0"/>
              <a:t>Пестречинского</a:t>
            </a:r>
            <a:r>
              <a:rPr lang="ru-RU" sz="2400" dirty="0" smtClean="0"/>
              <a:t> муниципального района РТ 100% членство в профсоюзе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57863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377096"/>
            <a:ext cx="82089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КВЕСТ-игра «Профсоюз нас объединяет» между членами профсоюза МБДОУ </a:t>
            </a:r>
            <a:r>
              <a:rPr lang="ru-RU" sz="2000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Шалинский</a:t>
            </a:r>
            <a:r>
              <a:rPr lang="ru-RU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детский сад «Тургай» и </a:t>
            </a:r>
            <a:r>
              <a:rPr lang="ru-RU" sz="2000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Шалинская</a:t>
            </a:r>
            <a:r>
              <a:rPr lang="ru-RU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СОШ</a:t>
            </a:r>
            <a:endParaRPr lang="ru-RU" sz="20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7089" y="4077072"/>
            <a:ext cx="2160241" cy="20128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25" y="4059751"/>
            <a:ext cx="2260685" cy="20407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841" y="1131646"/>
            <a:ext cx="3552326" cy="26642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323"/>
          <a:stretch/>
        </p:blipFill>
        <p:spPr>
          <a:xfrm>
            <a:off x="4947330" y="4065399"/>
            <a:ext cx="2000934" cy="20350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13" b="40259"/>
          <a:stretch/>
        </p:blipFill>
        <p:spPr>
          <a:xfrm>
            <a:off x="4371265" y="1131647"/>
            <a:ext cx="4554150" cy="26321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707"/>
          <a:stretch/>
        </p:blipFill>
        <p:spPr>
          <a:xfrm>
            <a:off x="7022646" y="4065399"/>
            <a:ext cx="1941842" cy="20529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293259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260648"/>
            <a:ext cx="77048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Выезд с коллективом в </a:t>
            </a:r>
            <a:r>
              <a:rPr lang="ru-RU" sz="2000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г.Казань</a:t>
            </a:r>
            <a:r>
              <a:rPr lang="ru-RU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организовали отдых ко дню профсоюзного работника и день воспитателя</a:t>
            </a:r>
            <a:endParaRPr lang="ru-RU" sz="20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38"/>
          <a:stretch/>
        </p:blipFill>
        <p:spPr>
          <a:xfrm>
            <a:off x="4788024" y="3388254"/>
            <a:ext cx="4043941" cy="27770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81"/>
          <a:stretch/>
        </p:blipFill>
        <p:spPr>
          <a:xfrm>
            <a:off x="251520" y="1112524"/>
            <a:ext cx="4500533" cy="30992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970827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260648"/>
            <a:ext cx="77048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Организовали </a:t>
            </a:r>
            <a:r>
              <a:rPr lang="ru-RU" sz="20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</a:t>
            </a:r>
            <a:r>
              <a:rPr lang="ru-RU" sz="2000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лешмоб</a:t>
            </a:r>
            <a:r>
              <a:rPr lang="ru-RU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«Профсоюз –рулит!»</a:t>
            </a:r>
            <a:endParaRPr lang="ru-RU" sz="20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908719"/>
            <a:ext cx="3699796" cy="27748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0109" y="908720"/>
            <a:ext cx="3699795" cy="27748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27783" y="3683566"/>
            <a:ext cx="4012177" cy="30091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79789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260648"/>
            <a:ext cx="77048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Поздравление с днем дошкольного работника-членов профсоюза</a:t>
            </a:r>
            <a:endParaRPr lang="ru-RU" sz="20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56" b="4121"/>
          <a:stretch/>
        </p:blipFill>
        <p:spPr>
          <a:xfrm>
            <a:off x="3563888" y="4367951"/>
            <a:ext cx="1531363" cy="21431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72" b="7748"/>
          <a:stretch/>
        </p:blipFill>
        <p:spPr>
          <a:xfrm>
            <a:off x="1510590" y="4367951"/>
            <a:ext cx="1491040" cy="20882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80" b="12196"/>
          <a:stretch/>
        </p:blipFill>
        <p:spPr>
          <a:xfrm>
            <a:off x="5734656" y="4367951"/>
            <a:ext cx="1429632" cy="21431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709" y="781754"/>
            <a:ext cx="6050812" cy="34035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004052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27984" y="992922"/>
            <a:ext cx="39604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Акция «Посади Дерево!»- члены профсоюза одни из первых</a:t>
            </a:r>
            <a:endParaRPr lang="ru-RU" sz="20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840716"/>
            <a:ext cx="2879402" cy="28524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8472" y="3726513"/>
            <a:ext cx="2952328" cy="298497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8737" y="2708920"/>
            <a:ext cx="3254518" cy="2860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4845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37</TotalTime>
  <Words>96</Words>
  <Application>Microsoft Office PowerPoint</Application>
  <PresentationFormat>Экран (4:3)</PresentationFormat>
  <Paragraphs>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Arial</vt:lpstr>
      <vt:lpstr>Calibri</vt:lpstr>
      <vt:lpstr>Тема Office</vt:lpstr>
      <vt:lpstr>МБДОУ Шалинский детский сад «Тургай»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Шалинский детский сад «Тургай»</dc:title>
  <dc:creator>Тургай</dc:creator>
  <cp:lastModifiedBy>TURGAI-4</cp:lastModifiedBy>
  <cp:revision>6</cp:revision>
  <cp:lastPrinted>2020-02-28T12:04:48Z</cp:lastPrinted>
  <dcterms:created xsi:type="dcterms:W3CDTF">2019-10-16T11:56:58Z</dcterms:created>
  <dcterms:modified xsi:type="dcterms:W3CDTF">2020-02-28T12:04:53Z</dcterms:modified>
</cp:coreProperties>
</file>